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8" r:id="rId2"/>
    <p:sldId id="292" r:id="rId3"/>
    <p:sldId id="293" r:id="rId4"/>
    <p:sldId id="256" r:id="rId5"/>
    <p:sldId id="258" r:id="rId6"/>
    <p:sldId id="263" r:id="rId7"/>
    <p:sldId id="257" r:id="rId8"/>
    <p:sldId id="272" r:id="rId9"/>
    <p:sldId id="285" r:id="rId10"/>
    <p:sldId id="287" r:id="rId11"/>
    <p:sldId id="286" r:id="rId12"/>
    <p:sldId id="274" r:id="rId13"/>
    <p:sldId id="270" r:id="rId14"/>
    <p:sldId id="273" r:id="rId15"/>
    <p:sldId id="289" r:id="rId16"/>
    <p:sldId id="290" r:id="rId17"/>
    <p:sldId id="282" r:id="rId18"/>
    <p:sldId id="284" r:id="rId19"/>
    <p:sldId id="276" r:id="rId20"/>
    <p:sldId id="277" r:id="rId21"/>
    <p:sldId id="278" r:id="rId22"/>
    <p:sldId id="283" r:id="rId23"/>
    <p:sldId id="28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8"/>
    <a:srgbClr val="FF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838"/>
  </p:normalViewPr>
  <p:slideViewPr>
    <p:cSldViewPr snapToGrid="0" snapToObjects="1">
      <p:cViewPr varScale="1">
        <p:scale>
          <a:sx n="143" d="100"/>
          <a:sy n="143" d="100"/>
        </p:scale>
        <p:origin x="9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4944477" y="212609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49" y="115291"/>
            <a:ext cx="3824598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127326" y="1761038"/>
            <a:ext cx="4915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8" y="3731438"/>
            <a:ext cx="3824599" cy="20871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13A82E-7A31-614C-B30C-851A0DB3381B}"/>
              </a:ext>
            </a:extLst>
          </p:cNvPr>
          <p:cNvSpPr txBox="1">
            <a:spLocks/>
          </p:cNvSpPr>
          <p:nvPr/>
        </p:nvSpPr>
        <p:spPr>
          <a:xfrm>
            <a:off x="6767692" y="-148476"/>
            <a:ext cx="3824598" cy="1222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latin typeface="+mj-ea"/>
              </a:rPr>
              <a:t>메이데이 메이데이</a:t>
            </a:r>
            <a:endParaRPr lang="en-US" sz="3200" b="1" dirty="0">
              <a:latin typeface="+mj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E4D68D-E1A6-1141-8CF6-593FFCCD2F88}"/>
              </a:ext>
            </a:extLst>
          </p:cNvPr>
          <p:cNvGrpSpPr/>
          <p:nvPr/>
        </p:nvGrpSpPr>
        <p:grpSpPr>
          <a:xfrm>
            <a:off x="8957680" y="1766740"/>
            <a:ext cx="3106994" cy="4984955"/>
            <a:chOff x="6243485" y="790063"/>
            <a:chExt cx="3106994" cy="4984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CB5238-3301-BA47-95B2-2889A681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23" y="1063318"/>
              <a:ext cx="2743200" cy="47117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CE45DE-F45A-0546-BBF3-0B45129B8C7C}"/>
                </a:ext>
              </a:extLst>
            </p:cNvPr>
            <p:cNvSpPr/>
            <p:nvPr/>
          </p:nvSpPr>
          <p:spPr>
            <a:xfrm>
              <a:off x="6243485" y="790063"/>
              <a:ext cx="3106994" cy="498495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>
                    <a:lumMod val="81000"/>
                  </a:srgbClr>
                </a:gs>
                <a:gs pos="91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4D582-5918-4E41-9720-C6C3791738E7}"/>
              </a:ext>
            </a:extLst>
          </p:cNvPr>
          <p:cNvSpPr/>
          <p:nvPr/>
        </p:nvSpPr>
        <p:spPr>
          <a:xfrm>
            <a:off x="6528433" y="930041"/>
            <a:ext cx="4872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기구가 연료를 모두 소모하거나 낙하하는 도중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 </a:t>
            </a:r>
            <a:br>
              <a:rPr lang="ko" altLang="en-US" sz="1200" dirty="0"/>
            </a:b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메이데이 상황이 온 경우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 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알파값이 들어가있는 빨간 표식이 나오고 위험이 심해질수록 알파값이 높아지면서 </a:t>
            </a:r>
            <a:r>
              <a:rPr lang="en-US" altLang="ko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버틸수가 없어 비행를 포기한다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를 연출 구현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CE388-0374-4D44-9966-06F9E00C0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051" y="2152202"/>
            <a:ext cx="2413340" cy="429038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D30E0D3-B16B-DF4C-8E17-88C53419970D}"/>
              </a:ext>
            </a:extLst>
          </p:cNvPr>
          <p:cNvSpPr/>
          <p:nvPr/>
        </p:nvSpPr>
        <p:spPr>
          <a:xfrm>
            <a:off x="8372825" y="4037257"/>
            <a:ext cx="389580" cy="717176"/>
          </a:xfrm>
          <a:prstGeom prst="rightArrow">
            <a:avLst>
              <a:gd name="adj1" fmla="val 50000"/>
              <a:gd name="adj2" fmla="val 66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8CD184-C2A4-0344-B3E7-20E28F8190D2}"/>
              </a:ext>
            </a:extLst>
          </p:cNvPr>
          <p:cNvSpPr/>
          <p:nvPr/>
        </p:nvSpPr>
        <p:spPr>
          <a:xfrm>
            <a:off x="10694894" y="3917575"/>
            <a:ext cx="381086" cy="4034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234268" y="124465"/>
            <a:ext cx="11513637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조건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풍선 속에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100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 아니었다가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100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초과되면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 연료를 추가 습득하면 된다</a:t>
            </a:r>
            <a:r>
              <a:rPr lang="en-US" altLang="ko-KR" u="sng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u="sng" dirty="0">
                <a:solidFill>
                  <a:srgbClr val="202124"/>
                </a:solidFill>
                <a:latin typeface="Roboto"/>
              </a:rPr>
              <a:t>  즉 </a:t>
            </a:r>
            <a:r>
              <a:rPr lang="ko-KR" altLang="en-US" u="sng" dirty="0" err="1">
                <a:solidFill>
                  <a:srgbClr val="202124"/>
                </a:solidFill>
                <a:latin typeface="Roboto"/>
              </a:rPr>
              <a:t>추가연료를</a:t>
            </a:r>
            <a:r>
              <a:rPr lang="ko-KR" altLang="en-US" u="sng" dirty="0">
                <a:solidFill>
                  <a:srgbClr val="202124"/>
                </a:solidFill>
                <a:latin typeface="Roboto"/>
              </a:rPr>
              <a:t> 쌓는다</a:t>
            </a:r>
            <a:r>
              <a:rPr lang="en-US" altLang="ko-KR" u="sng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u="sng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u="sng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연료와 쌓이는 방식은 동일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=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추가 연료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50,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가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있을 상태에서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과연료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습득지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않을 경우 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초당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3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씩 감소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가능상태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50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된 경우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피버게이지에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u="sng" dirty="0">
                <a:solidFill>
                  <a:srgbClr val="202124"/>
                </a:solidFill>
                <a:latin typeface="Roboto"/>
              </a:rPr>
              <a:t>비례하여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양측 엔진이 과열되는 모습을 보이며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임을 알린다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피버가능상태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에서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Roboto"/>
              </a:rPr>
              <a:t>스와이프</a:t>
            </a:r>
            <a:r>
              <a:rPr lang="ko-KR" altLang="en-US" b="1" dirty="0">
                <a:solidFill>
                  <a:srgbClr val="FF0000"/>
                </a:solidFill>
                <a:latin typeface="Roboto"/>
              </a:rPr>
              <a:t> 제스처로 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동작을 하면 하여 엔진에 불과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잿바람이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폭발하는 연출과 동반하며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상태로 전환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상태가 되는 순간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 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자동으로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위로 올라간다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방향은 조종 가능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이펙트를 동반한 굉장한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(?!)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속도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4938E5-11B1-6245-9979-9E7EE8A51119}"/>
              </a:ext>
            </a:extLst>
          </p:cNvPr>
          <p:cNvSpPr/>
          <p:nvPr/>
        </p:nvSpPr>
        <p:spPr>
          <a:xfrm>
            <a:off x="10305733" y="4132572"/>
            <a:ext cx="601150" cy="600636"/>
          </a:xfrm>
          <a:prstGeom prst="ellipse">
            <a:avLst/>
          </a:prstGeom>
          <a:gradFill flip="none" rotWithShape="1">
            <a:gsLst>
              <a:gs pos="0">
                <a:srgbClr val="FF5D58">
                  <a:tint val="66000"/>
                  <a:satMod val="160000"/>
                </a:srgbClr>
              </a:gs>
              <a:gs pos="50000">
                <a:srgbClr val="FF5D58">
                  <a:tint val="44500"/>
                  <a:satMod val="160000"/>
                </a:srgbClr>
              </a:gs>
              <a:gs pos="100000">
                <a:srgbClr val="FF5D5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6A825-AA3C-4042-826F-904B0ED74CF1}"/>
              </a:ext>
            </a:extLst>
          </p:cNvPr>
          <p:cNvCxnSpPr>
            <a:cxnSpLocks/>
          </p:cNvCxnSpPr>
          <p:nvPr/>
        </p:nvCxnSpPr>
        <p:spPr>
          <a:xfrm>
            <a:off x="10305733" y="4473520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C4F4A-CB50-6943-B16E-76D5671AF8FF}"/>
              </a:ext>
            </a:extLst>
          </p:cNvPr>
          <p:cNvCxnSpPr>
            <a:cxnSpLocks/>
          </p:cNvCxnSpPr>
          <p:nvPr/>
        </p:nvCxnSpPr>
        <p:spPr>
          <a:xfrm flipH="1">
            <a:off x="10449683" y="4733208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43D595-204B-7146-ABFF-727A2AC20F4A}"/>
              </a:ext>
            </a:extLst>
          </p:cNvPr>
          <p:cNvCxnSpPr>
            <a:cxnSpLocks/>
            <a:stCxn id="8" idx="5"/>
          </p:cNvCxnSpPr>
          <p:nvPr/>
        </p:nvCxnSpPr>
        <p:spPr>
          <a:xfrm flipH="1">
            <a:off x="10449685" y="4645247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612A7EF4-47A0-3840-B01A-69B74457A0B0}"/>
              </a:ext>
            </a:extLst>
          </p:cNvPr>
          <p:cNvSpPr/>
          <p:nvPr/>
        </p:nvSpPr>
        <p:spPr>
          <a:xfrm rot="1508474">
            <a:off x="10625972" y="401596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2B71CC71-42A5-574B-A483-2688F1B60CBE}"/>
              </a:ext>
            </a:extLst>
          </p:cNvPr>
          <p:cNvSpPr/>
          <p:nvPr/>
        </p:nvSpPr>
        <p:spPr>
          <a:xfrm rot="14041932">
            <a:off x="10119735" y="4993006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ff-page Connector 14">
            <a:extLst>
              <a:ext uri="{FF2B5EF4-FFF2-40B4-BE49-F238E27FC236}">
                <a16:creationId xmlns:a16="http://schemas.microsoft.com/office/drawing/2014/main" id="{53EF9218-7144-7448-828A-07C25FE9B70D}"/>
              </a:ext>
            </a:extLst>
          </p:cNvPr>
          <p:cNvSpPr/>
          <p:nvPr/>
        </p:nvSpPr>
        <p:spPr>
          <a:xfrm rot="11515579">
            <a:off x="10355549" y="5150061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56E33-DEC4-6E4D-A709-FA4390B85060}"/>
              </a:ext>
            </a:extLst>
          </p:cNvPr>
          <p:cNvSpPr/>
          <p:nvPr/>
        </p:nvSpPr>
        <p:spPr>
          <a:xfrm rot="2625539">
            <a:off x="10289249" y="4865994"/>
            <a:ext cx="268011" cy="27085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112FF3-066E-4746-B9EF-A5B38F4B7677}"/>
              </a:ext>
            </a:extLst>
          </p:cNvPr>
          <p:cNvSpPr/>
          <p:nvPr/>
        </p:nvSpPr>
        <p:spPr>
          <a:xfrm>
            <a:off x="6777163" y="5091626"/>
            <a:ext cx="3307287" cy="1443022"/>
          </a:xfrm>
          <a:custGeom>
            <a:avLst/>
            <a:gdLst>
              <a:gd name="connsiteX0" fmla="*/ 3303639 w 3307287"/>
              <a:gd name="connsiteY0" fmla="*/ 1732 h 1443022"/>
              <a:gd name="connsiteX1" fmla="*/ 3205316 w 3307287"/>
              <a:gd name="connsiteY1" fmla="*/ 11565 h 1443022"/>
              <a:gd name="connsiteX2" fmla="*/ 2497394 w 3307287"/>
              <a:gd name="connsiteY2" fmla="*/ 60726 h 1443022"/>
              <a:gd name="connsiteX3" fmla="*/ 2054942 w 3307287"/>
              <a:gd name="connsiteY3" fmla="*/ 237707 h 1443022"/>
              <a:gd name="connsiteX4" fmla="*/ 1897626 w 3307287"/>
              <a:gd name="connsiteY4" fmla="*/ 326197 h 1443022"/>
              <a:gd name="connsiteX5" fmla="*/ 1828800 w 3307287"/>
              <a:gd name="connsiteY5" fmla="*/ 375358 h 1443022"/>
              <a:gd name="connsiteX6" fmla="*/ 1661652 w 3307287"/>
              <a:gd name="connsiteY6" fmla="*/ 454016 h 1443022"/>
              <a:gd name="connsiteX7" fmla="*/ 1681316 w 3307287"/>
              <a:gd name="connsiteY7" fmla="*/ 414687 h 1443022"/>
              <a:gd name="connsiteX8" fmla="*/ 1681316 w 3307287"/>
              <a:gd name="connsiteY8" fmla="*/ 404855 h 1443022"/>
              <a:gd name="connsiteX9" fmla="*/ 1582994 w 3307287"/>
              <a:gd name="connsiteY9" fmla="*/ 483513 h 1443022"/>
              <a:gd name="connsiteX10" fmla="*/ 1474839 w 3307287"/>
              <a:gd name="connsiteY10" fmla="*/ 542507 h 1443022"/>
              <a:gd name="connsiteX11" fmla="*/ 1425678 w 3307287"/>
              <a:gd name="connsiteY11" fmla="*/ 562171 h 1443022"/>
              <a:gd name="connsiteX12" fmla="*/ 1268362 w 3307287"/>
              <a:gd name="connsiteY12" fmla="*/ 552339 h 1443022"/>
              <a:gd name="connsiteX13" fmla="*/ 1258529 w 3307287"/>
              <a:gd name="connsiteY13" fmla="*/ 522842 h 1443022"/>
              <a:gd name="connsiteX14" fmla="*/ 1317523 w 3307287"/>
              <a:gd name="connsiteY14" fmla="*/ 355694 h 1443022"/>
              <a:gd name="connsiteX15" fmla="*/ 1356852 w 3307287"/>
              <a:gd name="connsiteY15" fmla="*/ 286868 h 1443022"/>
              <a:gd name="connsiteX16" fmla="*/ 1455174 w 3307287"/>
              <a:gd name="connsiteY16" fmla="*/ 188545 h 1443022"/>
              <a:gd name="connsiteX17" fmla="*/ 1504336 w 3307287"/>
              <a:gd name="connsiteY17" fmla="*/ 139384 h 1443022"/>
              <a:gd name="connsiteX18" fmla="*/ 1563329 w 3307287"/>
              <a:gd name="connsiteY18" fmla="*/ 100055 h 1443022"/>
              <a:gd name="connsiteX19" fmla="*/ 1524000 w 3307287"/>
              <a:gd name="connsiteY19" fmla="*/ 149216 h 1443022"/>
              <a:gd name="connsiteX20" fmla="*/ 1229033 w 3307287"/>
              <a:gd name="connsiteY20" fmla="*/ 404855 h 1443022"/>
              <a:gd name="connsiteX21" fmla="*/ 934065 w 3307287"/>
              <a:gd name="connsiteY21" fmla="*/ 562171 h 1443022"/>
              <a:gd name="connsiteX22" fmla="*/ 904568 w 3307287"/>
              <a:gd name="connsiteY22" fmla="*/ 581836 h 1443022"/>
              <a:gd name="connsiteX23" fmla="*/ 835742 w 3307287"/>
              <a:gd name="connsiteY23" fmla="*/ 601500 h 1443022"/>
              <a:gd name="connsiteX24" fmla="*/ 786581 w 3307287"/>
              <a:gd name="connsiteY24" fmla="*/ 621165 h 1443022"/>
              <a:gd name="connsiteX25" fmla="*/ 727587 w 3307287"/>
              <a:gd name="connsiteY25" fmla="*/ 611332 h 1443022"/>
              <a:gd name="connsiteX26" fmla="*/ 747252 w 3307287"/>
              <a:gd name="connsiteY26" fmla="*/ 552339 h 1443022"/>
              <a:gd name="connsiteX27" fmla="*/ 737420 w 3307287"/>
              <a:gd name="connsiteY27" fmla="*/ 503178 h 1443022"/>
              <a:gd name="connsiteX28" fmla="*/ 442452 w 3307287"/>
              <a:gd name="connsiteY28" fmla="*/ 522842 h 1443022"/>
              <a:gd name="connsiteX29" fmla="*/ 275303 w 3307287"/>
              <a:gd name="connsiteY29" fmla="*/ 601500 h 1443022"/>
              <a:gd name="connsiteX30" fmla="*/ 147484 w 3307287"/>
              <a:gd name="connsiteY30" fmla="*/ 670326 h 1443022"/>
              <a:gd name="connsiteX31" fmla="*/ 108155 w 3307287"/>
              <a:gd name="connsiteY31" fmla="*/ 689990 h 1443022"/>
              <a:gd name="connsiteX32" fmla="*/ 68826 w 3307287"/>
              <a:gd name="connsiteY32" fmla="*/ 729319 h 1443022"/>
              <a:gd name="connsiteX33" fmla="*/ 9833 w 3307287"/>
              <a:gd name="connsiteY33" fmla="*/ 778481 h 1443022"/>
              <a:gd name="connsiteX34" fmla="*/ 0 w 3307287"/>
              <a:gd name="connsiteY34" fmla="*/ 807978 h 1443022"/>
              <a:gd name="connsiteX35" fmla="*/ 9833 w 3307287"/>
              <a:gd name="connsiteY35" fmla="*/ 837474 h 1443022"/>
              <a:gd name="connsiteX36" fmla="*/ 39329 w 3307287"/>
              <a:gd name="connsiteY36" fmla="*/ 847307 h 1443022"/>
              <a:gd name="connsiteX37" fmla="*/ 117987 w 3307287"/>
              <a:gd name="connsiteY37" fmla="*/ 866971 h 1443022"/>
              <a:gd name="connsiteX38" fmla="*/ 235974 w 3307287"/>
              <a:gd name="connsiteY38" fmla="*/ 906300 h 1443022"/>
              <a:gd name="connsiteX39" fmla="*/ 285136 w 3307287"/>
              <a:gd name="connsiteY39" fmla="*/ 925965 h 1443022"/>
              <a:gd name="connsiteX40" fmla="*/ 383458 w 3307287"/>
              <a:gd name="connsiteY40" fmla="*/ 984958 h 1443022"/>
              <a:gd name="connsiteX41" fmla="*/ 432620 w 3307287"/>
              <a:gd name="connsiteY41" fmla="*/ 1014455 h 1443022"/>
              <a:gd name="connsiteX42" fmla="*/ 452284 w 3307287"/>
              <a:gd name="connsiteY42" fmla="*/ 1043952 h 1443022"/>
              <a:gd name="connsiteX43" fmla="*/ 491613 w 3307287"/>
              <a:gd name="connsiteY43" fmla="*/ 1073448 h 1443022"/>
              <a:gd name="connsiteX44" fmla="*/ 540774 w 3307287"/>
              <a:gd name="connsiteY44" fmla="*/ 1142274 h 1443022"/>
              <a:gd name="connsiteX45" fmla="*/ 609600 w 3307287"/>
              <a:gd name="connsiteY45" fmla="*/ 1112778 h 1443022"/>
              <a:gd name="connsiteX46" fmla="*/ 688258 w 3307287"/>
              <a:gd name="connsiteY46" fmla="*/ 1102945 h 1443022"/>
              <a:gd name="connsiteX47" fmla="*/ 865239 w 3307287"/>
              <a:gd name="connsiteY47" fmla="*/ 1083281 h 1443022"/>
              <a:gd name="connsiteX48" fmla="*/ 1042220 w 3307287"/>
              <a:gd name="connsiteY48" fmla="*/ 1043952 h 1443022"/>
              <a:gd name="connsiteX49" fmla="*/ 1091381 w 3307287"/>
              <a:gd name="connsiteY49" fmla="*/ 1034119 h 1443022"/>
              <a:gd name="connsiteX50" fmla="*/ 1189703 w 3307287"/>
              <a:gd name="connsiteY50" fmla="*/ 1024287 h 1443022"/>
              <a:gd name="connsiteX51" fmla="*/ 1297858 w 3307287"/>
              <a:gd name="connsiteY51" fmla="*/ 1024287 h 1443022"/>
              <a:gd name="connsiteX52" fmla="*/ 1278194 w 3307287"/>
              <a:gd name="connsiteY52" fmla="*/ 1132442 h 1443022"/>
              <a:gd name="connsiteX53" fmla="*/ 1268362 w 3307287"/>
              <a:gd name="connsiteY53" fmla="*/ 1171771 h 1443022"/>
              <a:gd name="connsiteX54" fmla="*/ 1229033 w 3307287"/>
              <a:gd name="connsiteY54" fmla="*/ 1201268 h 1443022"/>
              <a:gd name="connsiteX55" fmla="*/ 1140542 w 3307287"/>
              <a:gd name="connsiteY55" fmla="*/ 1299590 h 1443022"/>
              <a:gd name="connsiteX56" fmla="*/ 1120878 w 3307287"/>
              <a:gd name="connsiteY56" fmla="*/ 1368416 h 1443022"/>
              <a:gd name="connsiteX57" fmla="*/ 1111045 w 3307287"/>
              <a:gd name="connsiteY57" fmla="*/ 1397913 h 1443022"/>
              <a:gd name="connsiteX58" fmla="*/ 1258529 w 3307287"/>
              <a:gd name="connsiteY58" fmla="*/ 1348752 h 1443022"/>
              <a:gd name="connsiteX59" fmla="*/ 1415845 w 3307287"/>
              <a:gd name="connsiteY59" fmla="*/ 1211100 h 1443022"/>
              <a:gd name="connsiteX60" fmla="*/ 1524000 w 3307287"/>
              <a:gd name="connsiteY60" fmla="*/ 1132442 h 1443022"/>
              <a:gd name="connsiteX61" fmla="*/ 1612491 w 3307287"/>
              <a:gd name="connsiteY61" fmla="*/ 1083281 h 1443022"/>
              <a:gd name="connsiteX62" fmla="*/ 1671484 w 3307287"/>
              <a:gd name="connsiteY62" fmla="*/ 1043952 h 1443022"/>
              <a:gd name="connsiteX63" fmla="*/ 1750142 w 3307287"/>
              <a:gd name="connsiteY63" fmla="*/ 1014455 h 1443022"/>
              <a:gd name="connsiteX64" fmla="*/ 1809136 w 3307287"/>
              <a:gd name="connsiteY64" fmla="*/ 1024287 h 1443022"/>
              <a:gd name="connsiteX65" fmla="*/ 1818968 w 3307287"/>
              <a:gd name="connsiteY65" fmla="*/ 1053784 h 1443022"/>
              <a:gd name="connsiteX66" fmla="*/ 1828800 w 3307287"/>
              <a:gd name="connsiteY66" fmla="*/ 1181603 h 1443022"/>
              <a:gd name="connsiteX67" fmla="*/ 1995949 w 3307287"/>
              <a:gd name="connsiteY67" fmla="*/ 955461 h 1443022"/>
              <a:gd name="connsiteX68" fmla="*/ 2035278 w 3307287"/>
              <a:gd name="connsiteY68" fmla="*/ 916132 h 1443022"/>
              <a:gd name="connsiteX69" fmla="*/ 2064774 w 3307287"/>
              <a:gd name="connsiteY69" fmla="*/ 896468 h 1443022"/>
              <a:gd name="connsiteX70" fmla="*/ 2163097 w 3307287"/>
              <a:gd name="connsiteY70" fmla="*/ 827642 h 1443022"/>
              <a:gd name="connsiteX71" fmla="*/ 2340078 w 3307287"/>
              <a:gd name="connsiteY71" fmla="*/ 640829 h 1443022"/>
              <a:gd name="connsiteX72" fmla="*/ 2635045 w 3307287"/>
              <a:gd name="connsiteY72" fmla="*/ 316365 h 1443022"/>
              <a:gd name="connsiteX73" fmla="*/ 2684207 w 3307287"/>
              <a:gd name="connsiteY73" fmla="*/ 277036 h 1443022"/>
              <a:gd name="connsiteX74" fmla="*/ 2871020 w 3307287"/>
              <a:gd name="connsiteY74" fmla="*/ 119719 h 1443022"/>
              <a:gd name="connsiteX75" fmla="*/ 2910349 w 3307287"/>
              <a:gd name="connsiteY75" fmla="*/ 109887 h 1443022"/>
              <a:gd name="connsiteX76" fmla="*/ 2920181 w 3307287"/>
              <a:gd name="connsiteY76" fmla="*/ 139384 h 1443022"/>
              <a:gd name="connsiteX77" fmla="*/ 2979174 w 3307287"/>
              <a:gd name="connsiteY77" fmla="*/ 139384 h 1443022"/>
              <a:gd name="connsiteX78" fmla="*/ 2998839 w 3307287"/>
              <a:gd name="connsiteY78" fmla="*/ 267203 h 1443022"/>
              <a:gd name="connsiteX79" fmla="*/ 2989007 w 3307287"/>
              <a:gd name="connsiteY79" fmla="*/ 296700 h 1443022"/>
              <a:gd name="connsiteX80" fmla="*/ 3028336 w 3307287"/>
              <a:gd name="connsiteY80" fmla="*/ 267203 h 1443022"/>
              <a:gd name="connsiteX81" fmla="*/ 3048000 w 3307287"/>
              <a:gd name="connsiteY81" fmla="*/ 237707 h 1443022"/>
              <a:gd name="connsiteX82" fmla="*/ 3087329 w 3307287"/>
              <a:gd name="connsiteY82" fmla="*/ 198378 h 1443022"/>
              <a:gd name="connsiteX83" fmla="*/ 3106994 w 3307287"/>
              <a:gd name="connsiteY83" fmla="*/ 168881 h 1443022"/>
              <a:gd name="connsiteX84" fmla="*/ 3146323 w 3307287"/>
              <a:gd name="connsiteY84" fmla="*/ 129552 h 1443022"/>
              <a:gd name="connsiteX85" fmla="*/ 3205316 w 3307287"/>
              <a:gd name="connsiteY85" fmla="*/ 70558 h 1443022"/>
              <a:gd name="connsiteX86" fmla="*/ 3293807 w 3307287"/>
              <a:gd name="connsiteY86" fmla="*/ 50894 h 1443022"/>
              <a:gd name="connsiteX87" fmla="*/ 3303639 w 3307287"/>
              <a:gd name="connsiteY87" fmla="*/ 1732 h 14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07287" h="1443022">
                <a:moveTo>
                  <a:pt x="3303639" y="1732"/>
                </a:moveTo>
                <a:cubicBezTo>
                  <a:pt x="3288891" y="-4823"/>
                  <a:pt x="3238166" y="9161"/>
                  <a:pt x="3205316" y="11565"/>
                </a:cubicBezTo>
                <a:cubicBezTo>
                  <a:pt x="2969404" y="28827"/>
                  <a:pt x="2730776" y="22186"/>
                  <a:pt x="2497394" y="60726"/>
                </a:cubicBezTo>
                <a:cubicBezTo>
                  <a:pt x="2201671" y="109561"/>
                  <a:pt x="2219202" y="141888"/>
                  <a:pt x="2054942" y="237707"/>
                </a:cubicBezTo>
                <a:cubicBezTo>
                  <a:pt x="2002973" y="268023"/>
                  <a:pt x="1949217" y="295242"/>
                  <a:pt x="1897626" y="326197"/>
                </a:cubicBezTo>
                <a:cubicBezTo>
                  <a:pt x="1858686" y="349561"/>
                  <a:pt x="1864834" y="356140"/>
                  <a:pt x="1828800" y="375358"/>
                </a:cubicBezTo>
                <a:cubicBezTo>
                  <a:pt x="1728463" y="428871"/>
                  <a:pt x="1738219" y="423390"/>
                  <a:pt x="1661652" y="454016"/>
                </a:cubicBezTo>
                <a:cubicBezTo>
                  <a:pt x="1668207" y="440906"/>
                  <a:pt x="1671933" y="425947"/>
                  <a:pt x="1681316" y="414687"/>
                </a:cubicBezTo>
                <a:cubicBezTo>
                  <a:pt x="1695977" y="397094"/>
                  <a:pt x="1742599" y="384428"/>
                  <a:pt x="1681316" y="404855"/>
                </a:cubicBezTo>
                <a:cubicBezTo>
                  <a:pt x="1648542" y="431074"/>
                  <a:pt x="1618984" y="461919"/>
                  <a:pt x="1582994" y="483513"/>
                </a:cubicBezTo>
                <a:cubicBezTo>
                  <a:pt x="1535648" y="511921"/>
                  <a:pt x="1527149" y="518730"/>
                  <a:pt x="1474839" y="542507"/>
                </a:cubicBezTo>
                <a:cubicBezTo>
                  <a:pt x="1458772" y="549810"/>
                  <a:pt x="1442065" y="555616"/>
                  <a:pt x="1425678" y="562171"/>
                </a:cubicBezTo>
                <a:cubicBezTo>
                  <a:pt x="1373239" y="558894"/>
                  <a:pt x="1319506" y="564373"/>
                  <a:pt x="1268362" y="552339"/>
                </a:cubicBezTo>
                <a:cubicBezTo>
                  <a:pt x="1258273" y="549965"/>
                  <a:pt x="1257840" y="533183"/>
                  <a:pt x="1258529" y="522842"/>
                </a:cubicBezTo>
                <a:cubicBezTo>
                  <a:pt x="1268494" y="373368"/>
                  <a:pt x="1260208" y="441667"/>
                  <a:pt x="1317523" y="355694"/>
                </a:cubicBezTo>
                <a:cubicBezTo>
                  <a:pt x="1332180" y="333708"/>
                  <a:pt x="1340055" y="307265"/>
                  <a:pt x="1356852" y="286868"/>
                </a:cubicBezTo>
                <a:cubicBezTo>
                  <a:pt x="1386317" y="251089"/>
                  <a:pt x="1422400" y="221319"/>
                  <a:pt x="1455174" y="188545"/>
                </a:cubicBezTo>
                <a:cubicBezTo>
                  <a:pt x="1471561" y="172158"/>
                  <a:pt x="1485053" y="152239"/>
                  <a:pt x="1504336" y="139384"/>
                </a:cubicBezTo>
                <a:cubicBezTo>
                  <a:pt x="1524000" y="126274"/>
                  <a:pt x="1578093" y="81600"/>
                  <a:pt x="1563329" y="100055"/>
                </a:cubicBezTo>
                <a:cubicBezTo>
                  <a:pt x="1550219" y="116442"/>
                  <a:pt x="1538353" y="133906"/>
                  <a:pt x="1524000" y="149216"/>
                </a:cubicBezTo>
                <a:cubicBezTo>
                  <a:pt x="1444571" y="233940"/>
                  <a:pt x="1323863" y="349537"/>
                  <a:pt x="1229033" y="404855"/>
                </a:cubicBezTo>
                <a:cubicBezTo>
                  <a:pt x="975154" y="552951"/>
                  <a:pt x="1079448" y="513711"/>
                  <a:pt x="934065" y="562171"/>
                </a:cubicBezTo>
                <a:cubicBezTo>
                  <a:pt x="924233" y="568726"/>
                  <a:pt x="915540" y="577447"/>
                  <a:pt x="904568" y="581836"/>
                </a:cubicBezTo>
                <a:cubicBezTo>
                  <a:pt x="882415" y="590697"/>
                  <a:pt x="858378" y="593955"/>
                  <a:pt x="835742" y="601500"/>
                </a:cubicBezTo>
                <a:cubicBezTo>
                  <a:pt x="818998" y="607081"/>
                  <a:pt x="802968" y="614610"/>
                  <a:pt x="786581" y="621165"/>
                </a:cubicBezTo>
                <a:cubicBezTo>
                  <a:pt x="766916" y="617887"/>
                  <a:pt x="737478" y="628641"/>
                  <a:pt x="727587" y="611332"/>
                </a:cubicBezTo>
                <a:cubicBezTo>
                  <a:pt x="717303" y="593335"/>
                  <a:pt x="747252" y="552339"/>
                  <a:pt x="747252" y="552339"/>
                </a:cubicBezTo>
                <a:cubicBezTo>
                  <a:pt x="743975" y="535952"/>
                  <a:pt x="754054" y="504788"/>
                  <a:pt x="737420" y="503178"/>
                </a:cubicBezTo>
                <a:cubicBezTo>
                  <a:pt x="639337" y="493686"/>
                  <a:pt x="539847" y="507858"/>
                  <a:pt x="442452" y="522842"/>
                </a:cubicBezTo>
                <a:cubicBezTo>
                  <a:pt x="425345" y="525474"/>
                  <a:pt x="293678" y="591875"/>
                  <a:pt x="275303" y="601500"/>
                </a:cubicBezTo>
                <a:cubicBezTo>
                  <a:pt x="232437" y="623953"/>
                  <a:pt x="190251" y="647685"/>
                  <a:pt x="147484" y="670326"/>
                </a:cubicBezTo>
                <a:cubicBezTo>
                  <a:pt x="134530" y="677184"/>
                  <a:pt x="108155" y="689990"/>
                  <a:pt x="108155" y="689990"/>
                </a:cubicBezTo>
                <a:cubicBezTo>
                  <a:pt x="95045" y="703100"/>
                  <a:pt x="82606" y="716916"/>
                  <a:pt x="68826" y="729319"/>
                </a:cubicBezTo>
                <a:cubicBezTo>
                  <a:pt x="49800" y="746443"/>
                  <a:pt x="26689" y="759217"/>
                  <a:pt x="9833" y="778481"/>
                </a:cubicBezTo>
                <a:cubicBezTo>
                  <a:pt x="3008" y="786281"/>
                  <a:pt x="3278" y="798146"/>
                  <a:pt x="0" y="807978"/>
                </a:cubicBezTo>
                <a:cubicBezTo>
                  <a:pt x="3278" y="817810"/>
                  <a:pt x="2505" y="830146"/>
                  <a:pt x="9833" y="837474"/>
                </a:cubicBezTo>
                <a:cubicBezTo>
                  <a:pt x="17161" y="844802"/>
                  <a:pt x="29330" y="844580"/>
                  <a:pt x="39329" y="847307"/>
                </a:cubicBezTo>
                <a:cubicBezTo>
                  <a:pt x="65403" y="854418"/>
                  <a:pt x="92348" y="858425"/>
                  <a:pt x="117987" y="866971"/>
                </a:cubicBezTo>
                <a:cubicBezTo>
                  <a:pt x="157316" y="880081"/>
                  <a:pt x="197483" y="890903"/>
                  <a:pt x="235974" y="906300"/>
                </a:cubicBezTo>
                <a:cubicBezTo>
                  <a:pt x="252361" y="912855"/>
                  <a:pt x="269563" y="917659"/>
                  <a:pt x="285136" y="925965"/>
                </a:cubicBezTo>
                <a:cubicBezTo>
                  <a:pt x="318860" y="943951"/>
                  <a:pt x="350684" y="965294"/>
                  <a:pt x="383458" y="984958"/>
                </a:cubicBezTo>
                <a:lnTo>
                  <a:pt x="432620" y="1014455"/>
                </a:lnTo>
                <a:cubicBezTo>
                  <a:pt x="439175" y="1024287"/>
                  <a:pt x="443928" y="1035596"/>
                  <a:pt x="452284" y="1043952"/>
                </a:cubicBezTo>
                <a:cubicBezTo>
                  <a:pt x="463871" y="1055539"/>
                  <a:pt x="482523" y="1059813"/>
                  <a:pt x="491613" y="1073448"/>
                </a:cubicBezTo>
                <a:cubicBezTo>
                  <a:pt x="544052" y="1152106"/>
                  <a:pt x="476865" y="1120971"/>
                  <a:pt x="540774" y="1142274"/>
                </a:cubicBezTo>
                <a:cubicBezTo>
                  <a:pt x="560146" y="1132588"/>
                  <a:pt x="586865" y="1116912"/>
                  <a:pt x="609600" y="1112778"/>
                </a:cubicBezTo>
                <a:cubicBezTo>
                  <a:pt x="635597" y="1108051"/>
                  <a:pt x="662066" y="1106437"/>
                  <a:pt x="688258" y="1102945"/>
                </a:cubicBezTo>
                <a:cubicBezTo>
                  <a:pt x="816395" y="1085860"/>
                  <a:pt x="697336" y="1098544"/>
                  <a:pt x="865239" y="1083281"/>
                </a:cubicBezTo>
                <a:lnTo>
                  <a:pt x="1042220" y="1043952"/>
                </a:lnTo>
                <a:cubicBezTo>
                  <a:pt x="1058550" y="1040402"/>
                  <a:pt x="1074752" y="1035782"/>
                  <a:pt x="1091381" y="1034119"/>
                </a:cubicBezTo>
                <a:lnTo>
                  <a:pt x="1189703" y="1024287"/>
                </a:lnTo>
                <a:cubicBezTo>
                  <a:pt x="1210688" y="1019041"/>
                  <a:pt x="1285672" y="995041"/>
                  <a:pt x="1297858" y="1024287"/>
                </a:cubicBezTo>
                <a:cubicBezTo>
                  <a:pt x="1311951" y="1058111"/>
                  <a:pt x="1285380" y="1096511"/>
                  <a:pt x="1278194" y="1132442"/>
                </a:cubicBezTo>
                <a:cubicBezTo>
                  <a:pt x="1275544" y="1145693"/>
                  <a:pt x="1276216" y="1160775"/>
                  <a:pt x="1268362" y="1171771"/>
                </a:cubicBezTo>
                <a:cubicBezTo>
                  <a:pt x="1258837" y="1185106"/>
                  <a:pt x="1241158" y="1190245"/>
                  <a:pt x="1229033" y="1201268"/>
                </a:cubicBezTo>
                <a:cubicBezTo>
                  <a:pt x="1163727" y="1260638"/>
                  <a:pt x="1173880" y="1249586"/>
                  <a:pt x="1140542" y="1299590"/>
                </a:cubicBezTo>
                <a:cubicBezTo>
                  <a:pt x="1116961" y="1370334"/>
                  <a:pt x="1145578" y="1281968"/>
                  <a:pt x="1120878" y="1368416"/>
                </a:cubicBezTo>
                <a:cubicBezTo>
                  <a:pt x="1118031" y="1378381"/>
                  <a:pt x="1114323" y="1388081"/>
                  <a:pt x="1111045" y="1397913"/>
                </a:cubicBezTo>
                <a:cubicBezTo>
                  <a:pt x="1136343" y="1473803"/>
                  <a:pt x="1118239" y="1451631"/>
                  <a:pt x="1258529" y="1348752"/>
                </a:cubicBezTo>
                <a:cubicBezTo>
                  <a:pt x="1314718" y="1307546"/>
                  <a:pt x="1359493" y="1252083"/>
                  <a:pt x="1415845" y="1211100"/>
                </a:cubicBezTo>
                <a:cubicBezTo>
                  <a:pt x="1451897" y="1184881"/>
                  <a:pt x="1487266" y="1157697"/>
                  <a:pt x="1524000" y="1132442"/>
                </a:cubicBezTo>
                <a:cubicBezTo>
                  <a:pt x="1608085" y="1074634"/>
                  <a:pt x="1538924" y="1127421"/>
                  <a:pt x="1612491" y="1083281"/>
                </a:cubicBezTo>
                <a:cubicBezTo>
                  <a:pt x="1632757" y="1071122"/>
                  <a:pt x="1650345" y="1054521"/>
                  <a:pt x="1671484" y="1043952"/>
                </a:cubicBezTo>
                <a:cubicBezTo>
                  <a:pt x="1696530" y="1031429"/>
                  <a:pt x="1723923" y="1024287"/>
                  <a:pt x="1750142" y="1014455"/>
                </a:cubicBezTo>
                <a:cubicBezTo>
                  <a:pt x="1769807" y="1017732"/>
                  <a:pt x="1791827" y="1014396"/>
                  <a:pt x="1809136" y="1024287"/>
                </a:cubicBezTo>
                <a:cubicBezTo>
                  <a:pt x="1818135" y="1029429"/>
                  <a:pt x="1817683" y="1043500"/>
                  <a:pt x="1818968" y="1053784"/>
                </a:cubicBezTo>
                <a:cubicBezTo>
                  <a:pt x="1824268" y="1096186"/>
                  <a:pt x="1825523" y="1138997"/>
                  <a:pt x="1828800" y="1181603"/>
                </a:cubicBezTo>
                <a:cubicBezTo>
                  <a:pt x="1880378" y="1095641"/>
                  <a:pt x="1910588" y="1040822"/>
                  <a:pt x="1995949" y="955461"/>
                </a:cubicBezTo>
                <a:cubicBezTo>
                  <a:pt x="2009059" y="942351"/>
                  <a:pt x="2021201" y="928198"/>
                  <a:pt x="2035278" y="916132"/>
                </a:cubicBezTo>
                <a:cubicBezTo>
                  <a:pt x="2044250" y="908442"/>
                  <a:pt x="2055881" y="904249"/>
                  <a:pt x="2064774" y="896468"/>
                </a:cubicBezTo>
                <a:cubicBezTo>
                  <a:pt x="2142637" y="828339"/>
                  <a:pt x="2080065" y="860856"/>
                  <a:pt x="2163097" y="827642"/>
                </a:cubicBezTo>
                <a:cubicBezTo>
                  <a:pt x="2226091" y="953626"/>
                  <a:pt x="2160221" y="850662"/>
                  <a:pt x="2340078" y="640829"/>
                </a:cubicBezTo>
                <a:cubicBezTo>
                  <a:pt x="2406574" y="563251"/>
                  <a:pt x="2568827" y="369339"/>
                  <a:pt x="2635045" y="316365"/>
                </a:cubicBezTo>
                <a:cubicBezTo>
                  <a:pt x="2651432" y="303255"/>
                  <a:pt x="2668865" y="291355"/>
                  <a:pt x="2684207" y="277036"/>
                </a:cubicBezTo>
                <a:cubicBezTo>
                  <a:pt x="2718345" y="245174"/>
                  <a:pt x="2812229" y="134416"/>
                  <a:pt x="2871020" y="119719"/>
                </a:cubicBezTo>
                <a:lnTo>
                  <a:pt x="2910349" y="109887"/>
                </a:lnTo>
                <a:cubicBezTo>
                  <a:pt x="2913626" y="119719"/>
                  <a:pt x="2912852" y="132055"/>
                  <a:pt x="2920181" y="139384"/>
                </a:cubicBezTo>
                <a:cubicBezTo>
                  <a:pt x="2939845" y="159048"/>
                  <a:pt x="2959510" y="145939"/>
                  <a:pt x="2979174" y="139384"/>
                </a:cubicBezTo>
                <a:cubicBezTo>
                  <a:pt x="3036935" y="177890"/>
                  <a:pt x="3015429" y="151071"/>
                  <a:pt x="2998839" y="267203"/>
                </a:cubicBezTo>
                <a:cubicBezTo>
                  <a:pt x="2997373" y="277463"/>
                  <a:pt x="2978643" y="296700"/>
                  <a:pt x="2989007" y="296700"/>
                </a:cubicBezTo>
                <a:cubicBezTo>
                  <a:pt x="3005394" y="296700"/>
                  <a:pt x="3016749" y="278790"/>
                  <a:pt x="3028336" y="267203"/>
                </a:cubicBezTo>
                <a:cubicBezTo>
                  <a:pt x="3036692" y="258847"/>
                  <a:pt x="3040310" y="246679"/>
                  <a:pt x="3048000" y="237707"/>
                </a:cubicBezTo>
                <a:cubicBezTo>
                  <a:pt x="3060066" y="223630"/>
                  <a:pt x="3075263" y="212454"/>
                  <a:pt x="3087329" y="198378"/>
                </a:cubicBezTo>
                <a:cubicBezTo>
                  <a:pt x="3095019" y="189406"/>
                  <a:pt x="3099304" y="177853"/>
                  <a:pt x="3106994" y="168881"/>
                </a:cubicBezTo>
                <a:cubicBezTo>
                  <a:pt x="3119060" y="154805"/>
                  <a:pt x="3134114" y="143505"/>
                  <a:pt x="3146323" y="129552"/>
                </a:cubicBezTo>
                <a:cubicBezTo>
                  <a:pt x="3178241" y="93074"/>
                  <a:pt x="3165552" y="90440"/>
                  <a:pt x="3205316" y="70558"/>
                </a:cubicBezTo>
                <a:cubicBezTo>
                  <a:pt x="3229519" y="58456"/>
                  <a:pt x="3271153" y="54670"/>
                  <a:pt x="3293807" y="50894"/>
                </a:cubicBezTo>
                <a:cubicBezTo>
                  <a:pt x="3282937" y="18288"/>
                  <a:pt x="3318387" y="8287"/>
                  <a:pt x="3303639" y="173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19AA3A-3015-7441-9B54-C4D0BE82D560}"/>
              </a:ext>
            </a:extLst>
          </p:cNvPr>
          <p:cNvSpPr/>
          <p:nvPr/>
        </p:nvSpPr>
        <p:spPr>
          <a:xfrm>
            <a:off x="9371882" y="5302461"/>
            <a:ext cx="1554698" cy="1713097"/>
          </a:xfrm>
          <a:custGeom>
            <a:avLst/>
            <a:gdLst>
              <a:gd name="connsiteX0" fmla="*/ 1013924 w 1554698"/>
              <a:gd name="connsiteY0" fmla="*/ 167 h 1713097"/>
              <a:gd name="connsiteX1" fmla="*/ 974595 w 1554698"/>
              <a:gd name="connsiteY1" fmla="*/ 118154 h 1713097"/>
              <a:gd name="connsiteX2" fmla="*/ 935266 w 1554698"/>
              <a:gd name="connsiteY2" fmla="*/ 245973 h 1713097"/>
              <a:gd name="connsiteX3" fmla="*/ 925433 w 1554698"/>
              <a:gd name="connsiteY3" fmla="*/ 314799 h 1713097"/>
              <a:gd name="connsiteX4" fmla="*/ 915601 w 1554698"/>
              <a:gd name="connsiteY4" fmla="*/ 354128 h 1713097"/>
              <a:gd name="connsiteX5" fmla="*/ 905769 w 1554698"/>
              <a:gd name="connsiteY5" fmla="*/ 422954 h 1713097"/>
              <a:gd name="connsiteX6" fmla="*/ 895937 w 1554698"/>
              <a:gd name="connsiteY6" fmla="*/ 590103 h 1713097"/>
              <a:gd name="connsiteX7" fmla="*/ 866440 w 1554698"/>
              <a:gd name="connsiteY7" fmla="*/ 668761 h 1713097"/>
              <a:gd name="connsiteX8" fmla="*/ 807446 w 1554698"/>
              <a:gd name="connsiteY8" fmla="*/ 806412 h 1713097"/>
              <a:gd name="connsiteX9" fmla="*/ 718956 w 1554698"/>
              <a:gd name="connsiteY9" fmla="*/ 924399 h 1713097"/>
              <a:gd name="connsiteX10" fmla="*/ 650130 w 1554698"/>
              <a:gd name="connsiteY10" fmla="*/ 1003057 h 1713097"/>
              <a:gd name="connsiteX11" fmla="*/ 630466 w 1554698"/>
              <a:gd name="connsiteY11" fmla="*/ 1032554 h 1713097"/>
              <a:gd name="connsiteX12" fmla="*/ 522311 w 1554698"/>
              <a:gd name="connsiteY12" fmla="*/ 1071883 h 1713097"/>
              <a:gd name="connsiteX13" fmla="*/ 443653 w 1554698"/>
              <a:gd name="connsiteY13" fmla="*/ 1130877 h 1713097"/>
              <a:gd name="connsiteX14" fmla="*/ 266672 w 1554698"/>
              <a:gd name="connsiteY14" fmla="*/ 1288193 h 1713097"/>
              <a:gd name="connsiteX15" fmla="*/ 237175 w 1554698"/>
              <a:gd name="connsiteY15" fmla="*/ 1327522 h 1713097"/>
              <a:gd name="connsiteX16" fmla="*/ 227343 w 1554698"/>
              <a:gd name="connsiteY16" fmla="*/ 1357019 h 1713097"/>
              <a:gd name="connsiteX17" fmla="*/ 256840 w 1554698"/>
              <a:gd name="connsiteY17" fmla="*/ 1366851 h 1713097"/>
              <a:gd name="connsiteX18" fmla="*/ 315833 w 1554698"/>
              <a:gd name="connsiteY18" fmla="*/ 1376683 h 1713097"/>
              <a:gd name="connsiteX19" fmla="*/ 237175 w 1554698"/>
              <a:gd name="connsiteY19" fmla="*/ 1425844 h 1713097"/>
              <a:gd name="connsiteX20" fmla="*/ 168350 w 1554698"/>
              <a:gd name="connsiteY20" fmla="*/ 1494670 h 1713097"/>
              <a:gd name="connsiteX21" fmla="*/ 99524 w 1554698"/>
              <a:gd name="connsiteY21" fmla="*/ 1533999 h 1713097"/>
              <a:gd name="connsiteX22" fmla="*/ 40530 w 1554698"/>
              <a:gd name="connsiteY22" fmla="*/ 1563496 h 1713097"/>
              <a:gd name="connsiteX23" fmla="*/ 11033 w 1554698"/>
              <a:gd name="connsiteY23" fmla="*/ 1583161 h 1713097"/>
              <a:gd name="connsiteX24" fmla="*/ 138853 w 1554698"/>
              <a:gd name="connsiteY24" fmla="*/ 1622490 h 1713097"/>
              <a:gd name="connsiteX25" fmla="*/ 197846 w 1554698"/>
              <a:gd name="connsiteY25" fmla="*/ 1642154 h 1713097"/>
              <a:gd name="connsiteX26" fmla="*/ 276504 w 1554698"/>
              <a:gd name="connsiteY26" fmla="*/ 1671651 h 1713097"/>
              <a:gd name="connsiteX27" fmla="*/ 453485 w 1554698"/>
              <a:gd name="connsiteY27" fmla="*/ 1681483 h 1713097"/>
              <a:gd name="connsiteX28" fmla="*/ 482982 w 1554698"/>
              <a:gd name="connsiteY28" fmla="*/ 1691315 h 1713097"/>
              <a:gd name="connsiteX29" fmla="*/ 512479 w 1554698"/>
              <a:gd name="connsiteY29" fmla="*/ 1710980 h 1713097"/>
              <a:gd name="connsiteX30" fmla="*/ 522311 w 1554698"/>
              <a:gd name="connsiteY30" fmla="*/ 1642154 h 1713097"/>
              <a:gd name="connsiteX31" fmla="*/ 551808 w 1554698"/>
              <a:gd name="connsiteY31" fmla="*/ 1583161 h 1713097"/>
              <a:gd name="connsiteX32" fmla="*/ 571472 w 1554698"/>
              <a:gd name="connsiteY32" fmla="*/ 1543832 h 1713097"/>
              <a:gd name="connsiteX33" fmla="*/ 591137 w 1554698"/>
              <a:gd name="connsiteY33" fmla="*/ 1484838 h 1713097"/>
              <a:gd name="connsiteX34" fmla="*/ 610801 w 1554698"/>
              <a:gd name="connsiteY34" fmla="*/ 1445509 h 1713097"/>
              <a:gd name="connsiteX35" fmla="*/ 650130 w 1554698"/>
              <a:gd name="connsiteY35" fmla="*/ 1386515 h 1713097"/>
              <a:gd name="connsiteX36" fmla="*/ 679627 w 1554698"/>
              <a:gd name="connsiteY36" fmla="*/ 1396348 h 1713097"/>
              <a:gd name="connsiteX37" fmla="*/ 709124 w 1554698"/>
              <a:gd name="connsiteY37" fmla="*/ 1425844 h 1713097"/>
              <a:gd name="connsiteX38" fmla="*/ 758285 w 1554698"/>
              <a:gd name="connsiteY38" fmla="*/ 1484838 h 1713097"/>
              <a:gd name="connsiteX39" fmla="*/ 787782 w 1554698"/>
              <a:gd name="connsiteY39" fmla="*/ 1494670 h 1713097"/>
              <a:gd name="connsiteX40" fmla="*/ 945098 w 1554698"/>
              <a:gd name="connsiteY40" fmla="*/ 1465173 h 1713097"/>
              <a:gd name="connsiteX41" fmla="*/ 974595 w 1554698"/>
              <a:gd name="connsiteY41" fmla="*/ 1445509 h 1713097"/>
              <a:gd name="connsiteX42" fmla="*/ 1023756 w 1554698"/>
              <a:gd name="connsiteY42" fmla="*/ 1386515 h 1713097"/>
              <a:gd name="connsiteX43" fmla="*/ 1082750 w 1554698"/>
              <a:gd name="connsiteY43" fmla="*/ 1347186 h 1713097"/>
              <a:gd name="connsiteX44" fmla="*/ 1112246 w 1554698"/>
              <a:gd name="connsiteY44" fmla="*/ 1327522 h 1713097"/>
              <a:gd name="connsiteX45" fmla="*/ 1171240 w 1554698"/>
              <a:gd name="connsiteY45" fmla="*/ 1268528 h 1713097"/>
              <a:gd name="connsiteX46" fmla="*/ 1200737 w 1554698"/>
              <a:gd name="connsiteY46" fmla="*/ 1239032 h 1713097"/>
              <a:gd name="connsiteX47" fmla="*/ 1240066 w 1554698"/>
              <a:gd name="connsiteY47" fmla="*/ 1180038 h 1713097"/>
              <a:gd name="connsiteX48" fmla="*/ 1249898 w 1554698"/>
              <a:gd name="connsiteY48" fmla="*/ 1150541 h 1713097"/>
              <a:gd name="connsiteX49" fmla="*/ 1181072 w 1554698"/>
              <a:gd name="connsiteY49" fmla="*/ 1150541 h 1713097"/>
              <a:gd name="connsiteX50" fmla="*/ 1122079 w 1554698"/>
              <a:gd name="connsiteY50" fmla="*/ 1199703 h 1713097"/>
              <a:gd name="connsiteX51" fmla="*/ 1131911 w 1554698"/>
              <a:gd name="connsiteY51" fmla="*/ 1170206 h 1713097"/>
              <a:gd name="connsiteX52" fmla="*/ 1161408 w 1554698"/>
              <a:gd name="connsiteY52" fmla="*/ 1160373 h 1713097"/>
              <a:gd name="connsiteX53" fmla="*/ 1240066 w 1554698"/>
              <a:gd name="connsiteY53" fmla="*/ 1121044 h 1713097"/>
              <a:gd name="connsiteX54" fmla="*/ 1279395 w 1554698"/>
              <a:gd name="connsiteY54" fmla="*/ 1101380 h 1713097"/>
              <a:gd name="connsiteX55" fmla="*/ 1318724 w 1554698"/>
              <a:gd name="connsiteY55" fmla="*/ 1081715 h 1713097"/>
              <a:gd name="connsiteX56" fmla="*/ 1348220 w 1554698"/>
              <a:gd name="connsiteY56" fmla="*/ 1071883 h 1713097"/>
              <a:gd name="connsiteX57" fmla="*/ 1417046 w 1554698"/>
              <a:gd name="connsiteY57" fmla="*/ 1032554 h 1713097"/>
              <a:gd name="connsiteX58" fmla="*/ 1446543 w 1554698"/>
              <a:gd name="connsiteY58" fmla="*/ 1003057 h 1713097"/>
              <a:gd name="connsiteX59" fmla="*/ 1456375 w 1554698"/>
              <a:gd name="connsiteY59" fmla="*/ 973561 h 1713097"/>
              <a:gd name="connsiteX60" fmla="*/ 1446543 w 1554698"/>
              <a:gd name="connsiteY60" fmla="*/ 944064 h 1713097"/>
              <a:gd name="connsiteX61" fmla="*/ 1377717 w 1554698"/>
              <a:gd name="connsiteY61" fmla="*/ 855573 h 1713097"/>
              <a:gd name="connsiteX62" fmla="*/ 1338388 w 1554698"/>
              <a:gd name="connsiteY62" fmla="*/ 796580 h 1713097"/>
              <a:gd name="connsiteX63" fmla="*/ 1318724 w 1554698"/>
              <a:gd name="connsiteY63" fmla="*/ 737586 h 1713097"/>
              <a:gd name="connsiteX64" fmla="*/ 1308891 w 1554698"/>
              <a:gd name="connsiteY64" fmla="*/ 708090 h 1713097"/>
              <a:gd name="connsiteX65" fmla="*/ 1289227 w 1554698"/>
              <a:gd name="connsiteY65" fmla="*/ 678593 h 1713097"/>
              <a:gd name="connsiteX66" fmla="*/ 1279395 w 1554698"/>
              <a:gd name="connsiteY66" fmla="*/ 639264 h 1713097"/>
              <a:gd name="connsiteX67" fmla="*/ 1308891 w 1554698"/>
              <a:gd name="connsiteY67" fmla="*/ 649096 h 1713097"/>
              <a:gd name="connsiteX68" fmla="*/ 1377717 w 1554698"/>
              <a:gd name="connsiteY68" fmla="*/ 688425 h 1713097"/>
              <a:gd name="connsiteX69" fmla="*/ 1436711 w 1554698"/>
              <a:gd name="connsiteY69" fmla="*/ 717922 h 1713097"/>
              <a:gd name="connsiteX70" fmla="*/ 1466208 w 1554698"/>
              <a:gd name="connsiteY70" fmla="*/ 737586 h 1713097"/>
              <a:gd name="connsiteX71" fmla="*/ 1554698 w 1554698"/>
              <a:gd name="connsiteY71" fmla="*/ 776915 h 1713097"/>
              <a:gd name="connsiteX72" fmla="*/ 1525201 w 1554698"/>
              <a:gd name="connsiteY72" fmla="*/ 708090 h 1713097"/>
              <a:gd name="connsiteX73" fmla="*/ 1466208 w 1554698"/>
              <a:gd name="connsiteY73" fmla="*/ 668761 h 1713097"/>
              <a:gd name="connsiteX74" fmla="*/ 1377717 w 1554698"/>
              <a:gd name="connsiteY74" fmla="*/ 599935 h 1713097"/>
              <a:gd name="connsiteX75" fmla="*/ 1348220 w 1554698"/>
              <a:gd name="connsiteY75" fmla="*/ 590103 h 1713097"/>
              <a:gd name="connsiteX76" fmla="*/ 1289227 w 1554698"/>
              <a:gd name="connsiteY76" fmla="*/ 540941 h 1713097"/>
              <a:gd name="connsiteX77" fmla="*/ 1269562 w 1554698"/>
              <a:gd name="connsiteY77" fmla="*/ 511444 h 1713097"/>
              <a:gd name="connsiteX78" fmla="*/ 1230233 w 1554698"/>
              <a:gd name="connsiteY78" fmla="*/ 481948 h 1713097"/>
              <a:gd name="connsiteX79" fmla="*/ 1161408 w 1554698"/>
              <a:gd name="connsiteY79" fmla="*/ 422954 h 1713097"/>
              <a:gd name="connsiteX80" fmla="*/ 1210569 w 1554698"/>
              <a:gd name="connsiteY80" fmla="*/ 383625 h 1713097"/>
              <a:gd name="connsiteX81" fmla="*/ 1230233 w 1554698"/>
              <a:gd name="connsiteY81" fmla="*/ 354128 h 1713097"/>
              <a:gd name="connsiteX82" fmla="*/ 1220401 w 1554698"/>
              <a:gd name="connsiteY82" fmla="*/ 324632 h 1713097"/>
              <a:gd name="connsiteX83" fmla="*/ 1161408 w 1554698"/>
              <a:gd name="connsiteY83" fmla="*/ 275470 h 1713097"/>
              <a:gd name="connsiteX84" fmla="*/ 1131911 w 1554698"/>
              <a:gd name="connsiteY84" fmla="*/ 245973 h 1713097"/>
              <a:gd name="connsiteX85" fmla="*/ 1082750 w 1554698"/>
              <a:gd name="connsiteY85" fmla="*/ 157483 h 1713097"/>
              <a:gd name="connsiteX86" fmla="*/ 1063085 w 1554698"/>
              <a:gd name="connsiteY86" fmla="*/ 127986 h 1713097"/>
              <a:gd name="connsiteX87" fmla="*/ 1043420 w 1554698"/>
              <a:gd name="connsiteY87" fmla="*/ 98490 h 1713097"/>
              <a:gd name="connsiteX88" fmla="*/ 1013924 w 1554698"/>
              <a:gd name="connsiteY88" fmla="*/ 167 h 171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54698" h="1713097">
                <a:moveTo>
                  <a:pt x="1013924" y="167"/>
                </a:moveTo>
                <a:cubicBezTo>
                  <a:pt x="1002453" y="3444"/>
                  <a:pt x="984650" y="77935"/>
                  <a:pt x="974595" y="118154"/>
                </a:cubicBezTo>
                <a:cubicBezTo>
                  <a:pt x="950649" y="213934"/>
                  <a:pt x="964967" y="171719"/>
                  <a:pt x="935266" y="245973"/>
                </a:cubicBezTo>
                <a:cubicBezTo>
                  <a:pt x="931988" y="268915"/>
                  <a:pt x="929579" y="291998"/>
                  <a:pt x="925433" y="314799"/>
                </a:cubicBezTo>
                <a:cubicBezTo>
                  <a:pt x="923016" y="328094"/>
                  <a:pt x="918018" y="340833"/>
                  <a:pt x="915601" y="354128"/>
                </a:cubicBezTo>
                <a:cubicBezTo>
                  <a:pt x="911455" y="376929"/>
                  <a:pt x="909046" y="400012"/>
                  <a:pt x="905769" y="422954"/>
                </a:cubicBezTo>
                <a:cubicBezTo>
                  <a:pt x="902492" y="478670"/>
                  <a:pt x="901229" y="534542"/>
                  <a:pt x="895937" y="590103"/>
                </a:cubicBezTo>
                <a:cubicBezTo>
                  <a:pt x="891946" y="632008"/>
                  <a:pt x="881955" y="629974"/>
                  <a:pt x="866440" y="668761"/>
                </a:cubicBezTo>
                <a:cubicBezTo>
                  <a:pt x="844743" y="723004"/>
                  <a:pt x="845809" y="755261"/>
                  <a:pt x="807446" y="806412"/>
                </a:cubicBezTo>
                <a:lnTo>
                  <a:pt x="718956" y="924399"/>
                </a:lnTo>
                <a:cubicBezTo>
                  <a:pt x="633320" y="1038579"/>
                  <a:pt x="751975" y="884236"/>
                  <a:pt x="650130" y="1003057"/>
                </a:cubicBezTo>
                <a:cubicBezTo>
                  <a:pt x="642440" y="1012029"/>
                  <a:pt x="640870" y="1026952"/>
                  <a:pt x="630466" y="1032554"/>
                </a:cubicBezTo>
                <a:cubicBezTo>
                  <a:pt x="596690" y="1050741"/>
                  <a:pt x="558363" y="1058773"/>
                  <a:pt x="522311" y="1071883"/>
                </a:cubicBezTo>
                <a:cubicBezTo>
                  <a:pt x="457079" y="1137115"/>
                  <a:pt x="535278" y="1063685"/>
                  <a:pt x="443653" y="1130877"/>
                </a:cubicBezTo>
                <a:cubicBezTo>
                  <a:pt x="398643" y="1163884"/>
                  <a:pt x="302329" y="1240650"/>
                  <a:pt x="266672" y="1288193"/>
                </a:cubicBezTo>
                <a:lnTo>
                  <a:pt x="237175" y="1327522"/>
                </a:lnTo>
                <a:cubicBezTo>
                  <a:pt x="233898" y="1337354"/>
                  <a:pt x="222708" y="1347749"/>
                  <a:pt x="227343" y="1357019"/>
                </a:cubicBezTo>
                <a:cubicBezTo>
                  <a:pt x="231978" y="1366289"/>
                  <a:pt x="246723" y="1364603"/>
                  <a:pt x="256840" y="1366851"/>
                </a:cubicBezTo>
                <a:cubicBezTo>
                  <a:pt x="276301" y="1371176"/>
                  <a:pt x="296169" y="1373406"/>
                  <a:pt x="315833" y="1376683"/>
                </a:cubicBezTo>
                <a:cubicBezTo>
                  <a:pt x="279609" y="1394796"/>
                  <a:pt x="268372" y="1397483"/>
                  <a:pt x="237175" y="1425844"/>
                </a:cubicBezTo>
                <a:cubicBezTo>
                  <a:pt x="213168" y="1447669"/>
                  <a:pt x="195345" y="1476673"/>
                  <a:pt x="168350" y="1494670"/>
                </a:cubicBezTo>
                <a:cubicBezTo>
                  <a:pt x="96485" y="1542581"/>
                  <a:pt x="186847" y="1484100"/>
                  <a:pt x="99524" y="1533999"/>
                </a:cubicBezTo>
                <a:cubicBezTo>
                  <a:pt x="46154" y="1564496"/>
                  <a:pt x="94612" y="1545469"/>
                  <a:pt x="40530" y="1563496"/>
                </a:cubicBezTo>
                <a:cubicBezTo>
                  <a:pt x="30698" y="1570051"/>
                  <a:pt x="18415" y="1573933"/>
                  <a:pt x="11033" y="1583161"/>
                </a:cubicBezTo>
                <a:cubicBezTo>
                  <a:pt x="-45631" y="1653991"/>
                  <a:pt x="134166" y="1622155"/>
                  <a:pt x="138853" y="1622490"/>
                </a:cubicBezTo>
                <a:cubicBezTo>
                  <a:pt x="158517" y="1629045"/>
                  <a:pt x="179306" y="1632884"/>
                  <a:pt x="197846" y="1642154"/>
                </a:cubicBezTo>
                <a:cubicBezTo>
                  <a:pt x="226675" y="1656569"/>
                  <a:pt x="243779" y="1668676"/>
                  <a:pt x="276504" y="1671651"/>
                </a:cubicBezTo>
                <a:cubicBezTo>
                  <a:pt x="335346" y="1677000"/>
                  <a:pt x="394491" y="1678206"/>
                  <a:pt x="453485" y="1681483"/>
                </a:cubicBezTo>
                <a:cubicBezTo>
                  <a:pt x="463317" y="1684760"/>
                  <a:pt x="473712" y="1686680"/>
                  <a:pt x="482982" y="1691315"/>
                </a:cubicBezTo>
                <a:cubicBezTo>
                  <a:pt x="493551" y="1696600"/>
                  <a:pt x="505097" y="1720208"/>
                  <a:pt x="512479" y="1710980"/>
                </a:cubicBezTo>
                <a:cubicBezTo>
                  <a:pt x="526956" y="1692883"/>
                  <a:pt x="517766" y="1664879"/>
                  <a:pt x="522311" y="1642154"/>
                </a:cubicBezTo>
                <a:cubicBezTo>
                  <a:pt x="529245" y="1607484"/>
                  <a:pt x="533959" y="1614397"/>
                  <a:pt x="551808" y="1583161"/>
                </a:cubicBezTo>
                <a:cubicBezTo>
                  <a:pt x="559080" y="1570435"/>
                  <a:pt x="566029" y="1557441"/>
                  <a:pt x="571472" y="1543832"/>
                </a:cubicBezTo>
                <a:cubicBezTo>
                  <a:pt x="579170" y="1524586"/>
                  <a:pt x="581867" y="1503378"/>
                  <a:pt x="591137" y="1484838"/>
                </a:cubicBezTo>
                <a:cubicBezTo>
                  <a:pt x="597692" y="1471728"/>
                  <a:pt x="603260" y="1458077"/>
                  <a:pt x="610801" y="1445509"/>
                </a:cubicBezTo>
                <a:cubicBezTo>
                  <a:pt x="622960" y="1425243"/>
                  <a:pt x="650130" y="1386515"/>
                  <a:pt x="650130" y="1386515"/>
                </a:cubicBezTo>
                <a:cubicBezTo>
                  <a:pt x="659962" y="1389793"/>
                  <a:pt x="671003" y="1390599"/>
                  <a:pt x="679627" y="1396348"/>
                </a:cubicBezTo>
                <a:cubicBezTo>
                  <a:pt x="691197" y="1404061"/>
                  <a:pt x="700222" y="1415162"/>
                  <a:pt x="709124" y="1425844"/>
                </a:cubicBezTo>
                <a:cubicBezTo>
                  <a:pt x="731798" y="1453052"/>
                  <a:pt x="725967" y="1463293"/>
                  <a:pt x="758285" y="1484838"/>
                </a:cubicBezTo>
                <a:cubicBezTo>
                  <a:pt x="766909" y="1490587"/>
                  <a:pt x="777950" y="1491393"/>
                  <a:pt x="787782" y="1494670"/>
                </a:cubicBezTo>
                <a:cubicBezTo>
                  <a:pt x="822385" y="1491210"/>
                  <a:pt x="907937" y="1489946"/>
                  <a:pt x="945098" y="1465173"/>
                </a:cubicBezTo>
                <a:lnTo>
                  <a:pt x="974595" y="1445509"/>
                </a:lnTo>
                <a:cubicBezTo>
                  <a:pt x="992075" y="1419289"/>
                  <a:pt x="997550" y="1406898"/>
                  <a:pt x="1023756" y="1386515"/>
                </a:cubicBezTo>
                <a:cubicBezTo>
                  <a:pt x="1042412" y="1372005"/>
                  <a:pt x="1063085" y="1360296"/>
                  <a:pt x="1082750" y="1347186"/>
                </a:cubicBezTo>
                <a:cubicBezTo>
                  <a:pt x="1092582" y="1340631"/>
                  <a:pt x="1105156" y="1336975"/>
                  <a:pt x="1112246" y="1327522"/>
                </a:cubicBezTo>
                <a:cubicBezTo>
                  <a:pt x="1168768" y="1252160"/>
                  <a:pt x="1113733" y="1316450"/>
                  <a:pt x="1171240" y="1268528"/>
                </a:cubicBezTo>
                <a:cubicBezTo>
                  <a:pt x="1181922" y="1259626"/>
                  <a:pt x="1192200" y="1250008"/>
                  <a:pt x="1200737" y="1239032"/>
                </a:cubicBezTo>
                <a:cubicBezTo>
                  <a:pt x="1215247" y="1220377"/>
                  <a:pt x="1240066" y="1180038"/>
                  <a:pt x="1240066" y="1180038"/>
                </a:cubicBezTo>
                <a:cubicBezTo>
                  <a:pt x="1243343" y="1170206"/>
                  <a:pt x="1253747" y="1160164"/>
                  <a:pt x="1249898" y="1150541"/>
                </a:cubicBezTo>
                <a:cubicBezTo>
                  <a:pt x="1233684" y="1110008"/>
                  <a:pt x="1199368" y="1141393"/>
                  <a:pt x="1181072" y="1150541"/>
                </a:cubicBezTo>
                <a:cubicBezTo>
                  <a:pt x="1180805" y="1150808"/>
                  <a:pt x="1131204" y="1204265"/>
                  <a:pt x="1122079" y="1199703"/>
                </a:cubicBezTo>
                <a:cubicBezTo>
                  <a:pt x="1112809" y="1195068"/>
                  <a:pt x="1124583" y="1177535"/>
                  <a:pt x="1131911" y="1170206"/>
                </a:cubicBezTo>
                <a:cubicBezTo>
                  <a:pt x="1139240" y="1162877"/>
                  <a:pt x="1151973" y="1164662"/>
                  <a:pt x="1161408" y="1160373"/>
                </a:cubicBezTo>
                <a:cubicBezTo>
                  <a:pt x="1188095" y="1148243"/>
                  <a:pt x="1213847" y="1134154"/>
                  <a:pt x="1240066" y="1121044"/>
                </a:cubicBezTo>
                <a:lnTo>
                  <a:pt x="1279395" y="1101380"/>
                </a:lnTo>
                <a:cubicBezTo>
                  <a:pt x="1292505" y="1094825"/>
                  <a:pt x="1304819" y="1086350"/>
                  <a:pt x="1318724" y="1081715"/>
                </a:cubicBezTo>
                <a:cubicBezTo>
                  <a:pt x="1328556" y="1078438"/>
                  <a:pt x="1338694" y="1075965"/>
                  <a:pt x="1348220" y="1071883"/>
                </a:cubicBezTo>
                <a:cubicBezTo>
                  <a:pt x="1368026" y="1063395"/>
                  <a:pt x="1399616" y="1047079"/>
                  <a:pt x="1417046" y="1032554"/>
                </a:cubicBezTo>
                <a:cubicBezTo>
                  <a:pt x="1427728" y="1023652"/>
                  <a:pt x="1436711" y="1012889"/>
                  <a:pt x="1446543" y="1003057"/>
                </a:cubicBezTo>
                <a:cubicBezTo>
                  <a:pt x="1449820" y="993225"/>
                  <a:pt x="1456375" y="983925"/>
                  <a:pt x="1456375" y="973561"/>
                </a:cubicBezTo>
                <a:cubicBezTo>
                  <a:pt x="1456375" y="963197"/>
                  <a:pt x="1451576" y="953124"/>
                  <a:pt x="1446543" y="944064"/>
                </a:cubicBezTo>
                <a:cubicBezTo>
                  <a:pt x="1383312" y="830247"/>
                  <a:pt x="1433450" y="927230"/>
                  <a:pt x="1377717" y="855573"/>
                </a:cubicBezTo>
                <a:cubicBezTo>
                  <a:pt x="1363207" y="836918"/>
                  <a:pt x="1338388" y="796580"/>
                  <a:pt x="1338388" y="796580"/>
                </a:cubicBezTo>
                <a:lnTo>
                  <a:pt x="1318724" y="737586"/>
                </a:lnTo>
                <a:cubicBezTo>
                  <a:pt x="1315447" y="727754"/>
                  <a:pt x="1314640" y="716713"/>
                  <a:pt x="1308891" y="708090"/>
                </a:cubicBezTo>
                <a:lnTo>
                  <a:pt x="1289227" y="678593"/>
                </a:lnTo>
                <a:cubicBezTo>
                  <a:pt x="1285950" y="665483"/>
                  <a:pt x="1271899" y="650508"/>
                  <a:pt x="1279395" y="639264"/>
                </a:cubicBezTo>
                <a:cubicBezTo>
                  <a:pt x="1285144" y="630641"/>
                  <a:pt x="1300268" y="643347"/>
                  <a:pt x="1308891" y="649096"/>
                </a:cubicBezTo>
                <a:cubicBezTo>
                  <a:pt x="1379184" y="695958"/>
                  <a:pt x="1294538" y="667631"/>
                  <a:pt x="1377717" y="688425"/>
                </a:cubicBezTo>
                <a:cubicBezTo>
                  <a:pt x="1462242" y="744776"/>
                  <a:pt x="1355304" y="677220"/>
                  <a:pt x="1436711" y="717922"/>
                </a:cubicBezTo>
                <a:cubicBezTo>
                  <a:pt x="1447280" y="723207"/>
                  <a:pt x="1455410" y="732787"/>
                  <a:pt x="1466208" y="737586"/>
                </a:cubicBezTo>
                <a:cubicBezTo>
                  <a:pt x="1571514" y="784389"/>
                  <a:pt x="1487943" y="732413"/>
                  <a:pt x="1554698" y="776915"/>
                </a:cubicBezTo>
                <a:cubicBezTo>
                  <a:pt x="1548211" y="750967"/>
                  <a:pt x="1546931" y="727103"/>
                  <a:pt x="1525201" y="708090"/>
                </a:cubicBezTo>
                <a:cubicBezTo>
                  <a:pt x="1507415" y="692527"/>
                  <a:pt x="1482920" y="685473"/>
                  <a:pt x="1466208" y="668761"/>
                </a:cubicBezTo>
                <a:cubicBezTo>
                  <a:pt x="1440757" y="643310"/>
                  <a:pt x="1412999" y="611695"/>
                  <a:pt x="1377717" y="599935"/>
                </a:cubicBezTo>
                <a:lnTo>
                  <a:pt x="1348220" y="590103"/>
                </a:lnTo>
                <a:cubicBezTo>
                  <a:pt x="1319218" y="570767"/>
                  <a:pt x="1312884" y="569330"/>
                  <a:pt x="1289227" y="540941"/>
                </a:cubicBezTo>
                <a:cubicBezTo>
                  <a:pt x="1281662" y="531863"/>
                  <a:pt x="1277918" y="519800"/>
                  <a:pt x="1269562" y="511444"/>
                </a:cubicBezTo>
                <a:cubicBezTo>
                  <a:pt x="1257975" y="499857"/>
                  <a:pt x="1242565" y="492739"/>
                  <a:pt x="1230233" y="481948"/>
                </a:cubicBezTo>
                <a:cubicBezTo>
                  <a:pt x="1153929" y="415183"/>
                  <a:pt x="1224571" y="465065"/>
                  <a:pt x="1161408" y="422954"/>
                </a:cubicBezTo>
                <a:cubicBezTo>
                  <a:pt x="1122519" y="364622"/>
                  <a:pt x="1142535" y="413863"/>
                  <a:pt x="1210569" y="383625"/>
                </a:cubicBezTo>
                <a:cubicBezTo>
                  <a:pt x="1221367" y="378826"/>
                  <a:pt x="1223678" y="363960"/>
                  <a:pt x="1230233" y="354128"/>
                </a:cubicBezTo>
                <a:cubicBezTo>
                  <a:pt x="1226956" y="344296"/>
                  <a:pt x="1226150" y="333255"/>
                  <a:pt x="1220401" y="324632"/>
                </a:cubicBezTo>
                <a:cubicBezTo>
                  <a:pt x="1198858" y="292318"/>
                  <a:pt x="1188613" y="298141"/>
                  <a:pt x="1161408" y="275470"/>
                </a:cubicBezTo>
                <a:cubicBezTo>
                  <a:pt x="1150726" y="266568"/>
                  <a:pt x="1141743" y="255805"/>
                  <a:pt x="1131911" y="245973"/>
                </a:cubicBezTo>
                <a:cubicBezTo>
                  <a:pt x="1114605" y="194056"/>
                  <a:pt x="1127827" y="225099"/>
                  <a:pt x="1082750" y="157483"/>
                </a:cubicBezTo>
                <a:lnTo>
                  <a:pt x="1063085" y="127986"/>
                </a:lnTo>
                <a:lnTo>
                  <a:pt x="1043420" y="98490"/>
                </a:lnTo>
                <a:cubicBezTo>
                  <a:pt x="1032151" y="42142"/>
                  <a:pt x="1025395" y="-3110"/>
                  <a:pt x="1013924" y="167"/>
                </a:cubicBezTo>
                <a:close/>
              </a:path>
            </a:pathLst>
          </a:custGeom>
          <a:solidFill>
            <a:srgbClr val="FF5D58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EAEA2F9-2E03-B64B-8B95-FF6DB4E4A6E4}"/>
              </a:ext>
            </a:extLst>
          </p:cNvPr>
          <p:cNvSpPr/>
          <p:nvPr/>
        </p:nvSpPr>
        <p:spPr>
          <a:xfrm>
            <a:off x="9954228" y="3183038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C9AB59-FE86-E24D-9811-5AD5557C419E}"/>
              </a:ext>
            </a:extLst>
          </p:cNvPr>
          <p:cNvSpPr/>
          <p:nvPr/>
        </p:nvSpPr>
        <p:spPr>
          <a:xfrm>
            <a:off x="10801188" y="4242564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77E3BE-09D4-F748-AF72-1D818EE91D6A}"/>
              </a:ext>
            </a:extLst>
          </p:cNvPr>
          <p:cNvSpPr/>
          <p:nvPr/>
        </p:nvSpPr>
        <p:spPr>
          <a:xfrm>
            <a:off x="10423254" y="3550123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71358" y="1014985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53785" y="9352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" y="1253331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스테이지 테마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919111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테마1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1~5)</a:t>
            </a:r>
            <a:endParaRPr lang="en-US" b="1" dirty="0"/>
          </a:p>
          <a:p>
            <a:r>
              <a:rPr lang="en-US" dirty="0"/>
              <a:t>: </a:t>
            </a:r>
            <a:r>
              <a:rPr lang="ko-KR" altLang="en-US" dirty="0"/>
              <a:t>남</a:t>
            </a:r>
            <a:r>
              <a:rPr lang="en-US" dirty="0" err="1"/>
              <a:t>색</a:t>
            </a:r>
            <a:r>
              <a:rPr lang="en-US" dirty="0"/>
              <a:t> + </a:t>
            </a:r>
            <a:r>
              <a:rPr lang="en-US" dirty="0" err="1"/>
              <a:t>하늘색의</a:t>
            </a:r>
            <a:r>
              <a:rPr lang="en-US" dirty="0"/>
              <a:t> </a:t>
            </a:r>
            <a:r>
              <a:rPr lang="en-US" dirty="0" err="1"/>
              <a:t>그라이데이션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오오라가</a:t>
            </a:r>
            <a:r>
              <a:rPr lang="en-US" dirty="0"/>
              <a:t> </a:t>
            </a:r>
            <a:r>
              <a:rPr lang="en-US" dirty="0" err="1"/>
              <a:t>보이며</a:t>
            </a:r>
            <a:r>
              <a:rPr lang="en-US" dirty="0"/>
              <a:t> </a:t>
            </a:r>
            <a:r>
              <a:rPr lang="en-US" dirty="0" err="1"/>
              <a:t>뒷배경은</a:t>
            </a:r>
            <a:r>
              <a:rPr lang="en-US" dirty="0"/>
              <a:t> </a:t>
            </a:r>
            <a:r>
              <a:rPr lang="en-US" dirty="0" err="1"/>
              <a:t>어두운</a:t>
            </a:r>
            <a:r>
              <a:rPr lang="en-US" dirty="0"/>
              <a:t> </a:t>
            </a:r>
            <a:r>
              <a:rPr lang="en-US" dirty="0" err="1"/>
              <a:t>하늘색</a:t>
            </a:r>
            <a:r>
              <a:rPr lang="en-US" dirty="0"/>
              <a:t>  </a:t>
            </a:r>
            <a:r>
              <a:rPr lang="en-US" dirty="0" err="1"/>
              <a:t>유우자적</a:t>
            </a:r>
            <a:r>
              <a:rPr lang="en-US" dirty="0"/>
              <a:t> </a:t>
            </a:r>
            <a:r>
              <a:rPr lang="en-US" dirty="0" err="1"/>
              <a:t>구름</a:t>
            </a:r>
            <a:r>
              <a:rPr lang="en-US" dirty="0"/>
              <a:t>? </a:t>
            </a:r>
            <a:r>
              <a:rPr lang="en-US" dirty="0" err="1"/>
              <a:t>수증기가</a:t>
            </a:r>
            <a:r>
              <a:rPr lang="en-US" dirty="0"/>
              <a:t> </a:t>
            </a:r>
            <a:r>
              <a:rPr lang="ko-KR" altLang="en-US" dirty="0" err="1"/>
              <a:t>룡</a:t>
            </a:r>
            <a:r>
              <a:rPr lang="en-US" dirty="0" err="1"/>
              <a:t>처럼</a:t>
            </a:r>
            <a:r>
              <a:rPr lang="en-US" dirty="0"/>
              <a:t> </a:t>
            </a:r>
            <a:r>
              <a:rPr lang="ko-KR" altLang="en-US" dirty="0"/>
              <a:t>꾸물꾸물 배경 속을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테마2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6~10)</a:t>
            </a:r>
            <a:endParaRPr lang="en-US" b="1" dirty="0"/>
          </a:p>
          <a:p>
            <a:r>
              <a:rPr lang="en-US" dirty="0"/>
              <a:t> </a:t>
            </a:r>
            <a:r>
              <a:rPr lang="en-US" dirty="0" err="1"/>
              <a:t>현재</a:t>
            </a:r>
            <a:r>
              <a:rPr lang="en-US" dirty="0"/>
              <a:t> (2019.5,17 레벨2에 </a:t>
            </a:r>
            <a:r>
              <a:rPr lang="en-US" dirty="0" err="1"/>
              <a:t>적용된</a:t>
            </a:r>
            <a:r>
              <a:rPr lang="en-US" dirty="0"/>
              <a:t> ) </a:t>
            </a:r>
            <a:r>
              <a:rPr lang="en-US" dirty="0" err="1"/>
              <a:t>적</a:t>
            </a:r>
            <a:r>
              <a:rPr lang="en-US" dirty="0"/>
              <a:t> + </a:t>
            </a:r>
            <a:r>
              <a:rPr lang="en-US" dirty="0" err="1"/>
              <a:t>토색의</a:t>
            </a:r>
            <a:r>
              <a:rPr lang="en-US" dirty="0"/>
              <a:t> </a:t>
            </a:r>
            <a:r>
              <a:rPr lang="en-US" dirty="0" err="1"/>
              <a:t>그라이데션</a:t>
            </a:r>
            <a:r>
              <a:rPr lang="en-US" dirty="0"/>
              <a:t> </a:t>
            </a:r>
            <a:r>
              <a:rPr lang="en-US" dirty="0" err="1"/>
              <a:t>조합이</a:t>
            </a:r>
            <a:r>
              <a:rPr lang="en-US" dirty="0"/>
              <a:t> </a:t>
            </a:r>
            <a:r>
              <a:rPr lang="en-US" dirty="0" err="1"/>
              <a:t>중심이며</a:t>
            </a:r>
            <a:r>
              <a:rPr lang="en-US" dirty="0"/>
              <a:t>,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테마</a:t>
            </a:r>
            <a:r>
              <a:rPr lang="en-US" dirty="0"/>
              <a:t> </a:t>
            </a:r>
            <a:r>
              <a:rPr lang="en-US" dirty="0" err="1"/>
              <a:t>역시</a:t>
            </a:r>
            <a:r>
              <a:rPr lang="en-US" dirty="0"/>
              <a:t>, </a:t>
            </a:r>
            <a:r>
              <a:rPr lang="en-US" dirty="0" err="1"/>
              <a:t>구름,수증가</a:t>
            </a:r>
            <a:r>
              <a:rPr lang="en-US" dirty="0"/>
              <a:t> </a:t>
            </a:r>
            <a:r>
              <a:rPr lang="en-US" dirty="0" err="1"/>
              <a:t>꾸물꾸물하며</a:t>
            </a:r>
            <a:r>
              <a:rPr lang="en-US" dirty="0"/>
              <a:t> </a:t>
            </a:r>
            <a:r>
              <a:rPr lang="en-US" dirty="0" err="1"/>
              <a:t>배경에</a:t>
            </a:r>
            <a:r>
              <a:rPr lang="en-US" dirty="0"/>
              <a:t>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테마1 </a:t>
            </a:r>
            <a:r>
              <a:rPr lang="en-US" dirty="0" err="1"/>
              <a:t>배경이</a:t>
            </a:r>
            <a:r>
              <a:rPr lang="en-US" dirty="0"/>
              <a:t>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테마3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11~15)</a:t>
            </a:r>
            <a:endParaRPr lang="en-US" dirty="0"/>
          </a:p>
          <a:p>
            <a:r>
              <a:rPr lang="en-US" dirty="0" err="1"/>
              <a:t>네이비</a:t>
            </a:r>
            <a:r>
              <a:rPr lang="en-US" dirty="0"/>
              <a:t>/</a:t>
            </a:r>
            <a:r>
              <a:rPr lang="en-US" dirty="0" err="1"/>
              <a:t>대기권</a:t>
            </a:r>
            <a:r>
              <a:rPr lang="en-US" dirty="0"/>
              <a:t> </a:t>
            </a:r>
            <a:r>
              <a:rPr lang="en-US" dirty="0" err="1"/>
              <a:t>우주의</a:t>
            </a:r>
            <a:r>
              <a:rPr lang="en-US" dirty="0"/>
              <a:t> </a:t>
            </a:r>
            <a:r>
              <a:rPr lang="en-US" dirty="0" err="1"/>
              <a:t>색갈</a:t>
            </a:r>
            <a:r>
              <a:rPr lang="en-US" dirty="0"/>
              <a:t> </a:t>
            </a:r>
            <a:r>
              <a:rPr lang="en-US" dirty="0" err="1"/>
              <a:t>조합</a:t>
            </a:r>
            <a:r>
              <a:rPr lang="en-US" dirty="0"/>
              <a:t> </a:t>
            </a:r>
            <a:r>
              <a:rPr lang="en-US" dirty="0" err="1"/>
              <a:t>그라데이션</a:t>
            </a:r>
            <a:r>
              <a:rPr lang="en-US" dirty="0"/>
              <a:t>,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테마2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  <a:r>
              <a:rPr lang="en-US" dirty="0" err="1"/>
              <a:t>우주에서</a:t>
            </a:r>
            <a:r>
              <a:rPr lang="en-US" dirty="0"/>
              <a:t> </a:t>
            </a:r>
            <a:r>
              <a:rPr lang="en-US" dirty="0" err="1"/>
              <a:t>날아오든한</a:t>
            </a:r>
            <a:r>
              <a:rPr lang="en-US" dirty="0"/>
              <a:t> </a:t>
            </a:r>
            <a:r>
              <a:rPr lang="en-US" dirty="0" err="1"/>
              <a:t>파편들이</a:t>
            </a:r>
            <a:r>
              <a:rPr lang="en-US" dirty="0"/>
              <a:t> </a:t>
            </a:r>
            <a:r>
              <a:rPr lang="ko-KR" altLang="en-US" dirty="0"/>
              <a:t>배경에</a:t>
            </a:r>
            <a:r>
              <a:rPr lang="en-US" dirty="0"/>
              <a:t> </a:t>
            </a:r>
            <a:r>
              <a:rPr lang="en-US" dirty="0" err="1"/>
              <a:t>스쳐</a:t>
            </a:r>
            <a:r>
              <a:rPr lang="en-US" dirty="0"/>
              <a:t> </a:t>
            </a:r>
            <a:r>
              <a:rPr lang="en-US" dirty="0" err="1"/>
              <a:t>지나간다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ED020-CE52-7841-9FFD-DF3758E9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312" y="365125"/>
            <a:ext cx="2162688" cy="3501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917629-6B18-E74B-B1B6-2987F3925DBD}"/>
              </a:ext>
            </a:extLst>
          </p:cNvPr>
          <p:cNvGrpSpPr/>
          <p:nvPr/>
        </p:nvGrpSpPr>
        <p:grpSpPr>
          <a:xfrm>
            <a:off x="10975401" y="2759048"/>
            <a:ext cx="324299" cy="369635"/>
            <a:chOff x="2133920" y="2041871"/>
            <a:chExt cx="891915" cy="10166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14EEA2-6799-4349-86FB-8C3ABB0A09F0}"/>
                </a:ext>
              </a:extLst>
            </p:cNvPr>
            <p:cNvGrpSpPr/>
            <p:nvPr/>
          </p:nvGrpSpPr>
          <p:grpSpPr>
            <a:xfrm rot="20750178">
              <a:off x="2133920" y="2158858"/>
              <a:ext cx="891915" cy="899615"/>
              <a:chOff x="2023848" y="1544534"/>
              <a:chExt cx="891915" cy="899615"/>
            </a:xfrm>
          </p:grpSpPr>
          <p:pic>
            <p:nvPicPr>
              <p:cNvPr id="13" name="Picture 12" descr="A picture containing transport, balloon, aircraft&#10;&#10;Description automatically generated">
                <a:extLst>
                  <a:ext uri="{FF2B5EF4-FFF2-40B4-BE49-F238E27FC236}">
                    <a16:creationId xmlns:a16="http://schemas.microsoft.com/office/drawing/2014/main" id="{CFB2B7FC-467A-DD42-87DC-11140F4D5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3848" y="1544534"/>
                <a:ext cx="891915" cy="891915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5E102D6-6DBE-9C40-B9CF-0BCF5C42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5642" y="1865280"/>
                <a:ext cx="143950" cy="571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DC64D9-09A2-DE46-B030-9A357537AFCA}"/>
                  </a:ext>
                </a:extLst>
              </p:cNvPr>
              <p:cNvCxnSpPr>
                <a:cxnSpLocks/>
              </p:cNvCxnSpPr>
              <p:nvPr/>
            </p:nvCxnSpPr>
            <p:spPr>
              <a:xfrm rot="849822" flipH="1">
                <a:off x="2349490" y="2034814"/>
                <a:ext cx="12084" cy="4093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E2AD66F-9162-B541-BCBD-BE627713B5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9594" y="2077637"/>
                <a:ext cx="369162" cy="358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E280CFC6-5C3B-B647-B8B2-1308BFB44848}"/>
                </a:ext>
              </a:extLst>
            </p:cNvPr>
            <p:cNvSpPr/>
            <p:nvPr/>
          </p:nvSpPr>
          <p:spPr>
            <a:xfrm>
              <a:off x="2141339" y="2041871"/>
              <a:ext cx="750261" cy="606239"/>
            </a:xfrm>
            <a:prstGeom prst="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78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튜토리얼</a:t>
            </a:r>
            <a:r>
              <a:rPr lang="ko-KR" altLang="en-US" b="1" dirty="0"/>
              <a:t> 기획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10515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r>
              <a:rPr lang="ko-KR" altLang="en-US" b="1" dirty="0"/>
              <a:t> 첫 부분에서</a:t>
            </a:r>
            <a:r>
              <a:rPr lang="en-US" altLang="ko-KR" b="1" dirty="0"/>
              <a:t>…</a:t>
            </a:r>
          </a:p>
          <a:p>
            <a:endParaRPr lang="en-US" altLang="ko-KR" b="1" dirty="0"/>
          </a:p>
          <a:p>
            <a:r>
              <a:rPr lang="en-US" altLang="ko-KR" dirty="0"/>
              <a:t>“</a:t>
            </a:r>
            <a:r>
              <a:rPr lang="ko-KR" altLang="en-US" dirty="0"/>
              <a:t>화면을 탭 하면 해당 방향으로 올라갈 수 있습니다</a:t>
            </a:r>
            <a:r>
              <a:rPr lang="en-US" altLang="ko-KR" dirty="0"/>
              <a:t>.”</a:t>
            </a:r>
            <a:r>
              <a:rPr lang="ko-KR" altLang="en-US" b="1" dirty="0"/>
              <a:t> 동그란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표식</a:t>
            </a:r>
            <a:r>
              <a:rPr lang="ko-KR" altLang="en-US" dirty="0"/>
              <a:t>을 남겨줘서 </a:t>
            </a:r>
            <a:r>
              <a:rPr lang="en-US" altLang="ko-KR" dirty="0"/>
              <a:t>“</a:t>
            </a:r>
            <a:r>
              <a:rPr lang="ko-KR" altLang="en-US" dirty="0"/>
              <a:t>좌로 움직여 보세요</a:t>
            </a:r>
            <a:r>
              <a:rPr lang="en-US" altLang="ko-KR" dirty="0"/>
              <a:t>.”</a:t>
            </a:r>
          </a:p>
          <a:p>
            <a:endParaRPr lang="en-US" dirty="0"/>
          </a:p>
          <a:p>
            <a:r>
              <a:rPr lang="en-US" altLang="ko-KR" dirty="0"/>
              <a:t>“</a:t>
            </a:r>
            <a:r>
              <a:rPr lang="ko-KR" altLang="en-US" dirty="0"/>
              <a:t>그 다음</a:t>
            </a:r>
            <a:r>
              <a:rPr lang="en-US" altLang="ko-KR" dirty="0"/>
              <a:t>,</a:t>
            </a:r>
            <a:r>
              <a:rPr lang="ko-KR" altLang="en-US" dirty="0"/>
              <a:t> 우로 움직여 보세요</a:t>
            </a:r>
            <a:r>
              <a:rPr lang="en-US" altLang="ko-KR" dirty="0"/>
              <a:t>.”</a:t>
            </a:r>
            <a:r>
              <a:rPr lang="ko-KR" altLang="en-US" dirty="0"/>
              <a:t>   완수하면 </a:t>
            </a:r>
            <a:r>
              <a:rPr lang="en-US" altLang="ko-KR" dirty="0"/>
              <a:t>“</a:t>
            </a:r>
            <a:r>
              <a:rPr lang="ko-KR" altLang="en-US" dirty="0"/>
              <a:t>잘 하셨습니다</a:t>
            </a:r>
            <a:r>
              <a:rPr lang="en-US" altLang="ko-KR" dirty="0"/>
              <a:t>.</a:t>
            </a:r>
            <a:r>
              <a:rPr lang="ko-KR" altLang="en-US" dirty="0"/>
              <a:t> 이제 여정을 시작합니다＂ 메시지 출력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할 때만 출력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재시작시에는 출력되지 않는다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2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2019.05.18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토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F1B7CA9B-C6D1-2446-B832-1A12F3F91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0177" y="2849296"/>
            <a:ext cx="914400" cy="914400"/>
          </a:xfrm>
          <a:prstGeom prst="rect">
            <a:avLst/>
          </a:prstGeom>
          <a:scene3d>
            <a:camera prst="orthographicFront"/>
            <a:lightRig rig="harsh" dir="t"/>
          </a:scene3d>
        </p:spPr>
      </p:pic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F7E3FD0-4896-6F4C-9307-0D3475778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892" y="307566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6A9C5E7-1E98-5146-A953-C57F97FBC93A}"/>
              </a:ext>
            </a:extLst>
          </p:cNvPr>
          <p:cNvSpPr/>
          <p:nvPr/>
        </p:nvSpPr>
        <p:spPr>
          <a:xfrm>
            <a:off x="2804631" y="3528398"/>
            <a:ext cx="70225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Balloon </a:t>
            </a:r>
            <a:r>
              <a:rPr lang="en-US" sz="5400" b="1" dirty="0" err="1">
                <a:ln/>
                <a:solidFill>
                  <a:schemeClr val="accent4"/>
                </a:solidFill>
              </a:rPr>
              <a:t>RiDER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26" name="Graphic 25" descr="Rocket">
            <a:extLst>
              <a:ext uri="{FF2B5EF4-FFF2-40B4-BE49-F238E27FC236}">
                <a16:creationId xmlns:a16="http://schemas.microsoft.com/office/drawing/2014/main" id="{944CBE4C-DD0C-D844-BF38-5539AB9E2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3509" y="3213773"/>
            <a:ext cx="616995" cy="616994"/>
          </a:xfrm>
          <a:prstGeom prst="rect">
            <a:avLst/>
          </a:prstGeom>
        </p:spPr>
      </p:pic>
      <p:pic>
        <p:nvPicPr>
          <p:cNvPr id="27" name="Graphic 26" descr="Beach ball">
            <a:extLst>
              <a:ext uri="{FF2B5EF4-FFF2-40B4-BE49-F238E27FC236}">
                <a16:creationId xmlns:a16="http://schemas.microsoft.com/office/drawing/2014/main" id="{87394F7C-B97A-B742-B3AF-4A4AE46CBE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2852" y="2974507"/>
            <a:ext cx="790041" cy="790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3C888E-8418-EF49-9CC1-FA51E6AB4E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710" y="411576"/>
            <a:ext cx="1943100" cy="3276600"/>
          </a:xfrm>
          <a:prstGeom prst="rect">
            <a:avLst/>
          </a:prstGeom>
        </p:spPr>
      </p:pic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8409047F-82EA-0843-B7A9-E7D09F631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89375" y="3071182"/>
            <a:ext cx="616995" cy="616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934</Words>
  <Application>Microsoft Macintosh PowerPoint</Application>
  <PresentationFormat>Widescreen</PresentationFormat>
  <Paragraphs>200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Roboto</vt:lpstr>
      <vt:lpstr>Arial</vt:lpstr>
      <vt:lpstr>Calibri</vt:lpstr>
      <vt:lpstr>Calibri Light</vt:lpstr>
      <vt:lpstr>Verdana</vt:lpstr>
      <vt:lpstr>Office Theme</vt:lpstr>
      <vt:lpstr>장애물(기류)</vt:lpstr>
      <vt:lpstr>스테이지 테마 </vt:lpstr>
      <vt:lpstr>튜토리얼 기획 </vt:lpstr>
      <vt:lpstr>PowerPoint Presentation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PowerPoint Presentation</vt:lpstr>
      <vt:lpstr>플레이어 캐릭터 임시 값 중요: 열기구와 비슷하지만 열기구가 아니다.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71</cp:revision>
  <dcterms:created xsi:type="dcterms:W3CDTF">2019-04-27T09:02:03Z</dcterms:created>
  <dcterms:modified xsi:type="dcterms:W3CDTF">2019-05-19T04:17:40Z</dcterms:modified>
</cp:coreProperties>
</file>